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oppins" panose="020B0604020202020204" charset="0"/>
      <p:regular r:id="rId11"/>
    </p:embeddedFont>
    <p:embeddedFont>
      <p:font typeface="Coiny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84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2.svg>
</file>

<file path=ppt/media/image13.png>
</file>

<file path=ppt/media/image14.png>
</file>

<file path=ppt/media/image15.png>
</file>

<file path=ppt/media/image16.svg>
</file>

<file path=ppt/media/image19.sv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7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000181" y="3790618"/>
            <a:ext cx="7477850" cy="6496382"/>
          </a:xfrm>
          <a:custGeom>
            <a:avLst/>
            <a:gdLst/>
            <a:ahLst/>
            <a:cxnLst/>
            <a:rect l="l" t="t" r="r" b="b"/>
            <a:pathLst>
              <a:path w="7477850" h="6496382">
                <a:moveTo>
                  <a:pt x="0" y="0"/>
                </a:moveTo>
                <a:lnTo>
                  <a:pt x="7477850" y="0"/>
                </a:lnTo>
                <a:lnTo>
                  <a:pt x="7477850" y="6496382"/>
                </a:lnTo>
                <a:lnTo>
                  <a:pt x="0" y="64963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19231" y="3618489"/>
            <a:ext cx="3685454" cy="3685454"/>
          </a:xfrm>
          <a:custGeom>
            <a:avLst/>
            <a:gdLst/>
            <a:ahLst/>
            <a:cxnLst/>
            <a:rect l="l" t="t" r="r" b="b"/>
            <a:pathLst>
              <a:path w="3685454" h="3685454">
                <a:moveTo>
                  <a:pt x="0" y="0"/>
                </a:moveTo>
                <a:lnTo>
                  <a:pt x="3685453" y="0"/>
                </a:lnTo>
                <a:lnTo>
                  <a:pt x="3685453" y="3685454"/>
                </a:lnTo>
                <a:lnTo>
                  <a:pt x="0" y="36854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6723611"/>
            <a:ext cx="4723977" cy="4080335"/>
          </a:xfrm>
          <a:custGeom>
            <a:avLst/>
            <a:gdLst/>
            <a:ahLst/>
            <a:cxnLst/>
            <a:rect l="l" t="t" r="r" b="b"/>
            <a:pathLst>
              <a:path w="4723977" h="4080335">
                <a:moveTo>
                  <a:pt x="0" y="0"/>
                </a:moveTo>
                <a:lnTo>
                  <a:pt x="4723977" y="0"/>
                </a:lnTo>
                <a:lnTo>
                  <a:pt x="4723977" y="4080335"/>
                </a:lnTo>
                <a:lnTo>
                  <a:pt x="0" y="40803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736528" y="1143174"/>
            <a:ext cx="14137331" cy="1882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00"/>
              </a:lnSpc>
            </a:pPr>
            <a:r>
              <a:rPr lang="en-US" sz="11000">
                <a:solidFill>
                  <a:srgbClr val="FFE6DA"/>
                </a:solidFill>
                <a:latin typeface="Coiny"/>
                <a:ea typeface="Coiny"/>
                <a:cs typeface="Coiny"/>
                <a:sym typeface="Coiny"/>
              </a:rPr>
              <a:t>ADAB DI SEKOLAH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725681" y="9405101"/>
            <a:ext cx="3914473" cy="495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27"/>
              </a:lnSpc>
              <a:spcBef>
                <a:spcPct val="0"/>
              </a:spcBef>
            </a:pPr>
            <a:r>
              <a:rPr lang="en-US" sz="2877">
                <a:solidFill>
                  <a:srgbClr val="FFE6DA"/>
                </a:solidFill>
                <a:latin typeface="Coiny"/>
                <a:ea typeface="Coiny"/>
                <a:cs typeface="Coiny"/>
                <a:sym typeface="Coiny"/>
              </a:rPr>
              <a:t>miftakhul fahmy B-11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7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796276" y="0"/>
            <a:ext cx="18310194" cy="10287000"/>
          </a:xfrm>
          <a:custGeom>
            <a:avLst/>
            <a:gdLst/>
            <a:ahLst/>
            <a:cxnLst/>
            <a:rect l="l" t="t" r="r" b="b"/>
            <a:pathLst>
              <a:path w="18310194" h="10287000">
                <a:moveTo>
                  <a:pt x="0" y="0"/>
                </a:moveTo>
                <a:lnTo>
                  <a:pt x="18310194" y="0"/>
                </a:lnTo>
                <a:lnTo>
                  <a:pt x="183101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446012" y="4356932"/>
            <a:ext cx="5947414" cy="5930068"/>
          </a:xfrm>
          <a:custGeom>
            <a:avLst/>
            <a:gdLst/>
            <a:ahLst/>
            <a:cxnLst/>
            <a:rect l="l" t="t" r="r" b="b"/>
            <a:pathLst>
              <a:path w="5947414" h="5930068">
                <a:moveTo>
                  <a:pt x="0" y="0"/>
                </a:moveTo>
                <a:lnTo>
                  <a:pt x="5947414" y="0"/>
                </a:lnTo>
                <a:lnTo>
                  <a:pt x="5947414" y="5930068"/>
                </a:lnTo>
                <a:lnTo>
                  <a:pt x="0" y="59300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313525" y="3196907"/>
            <a:ext cx="6797564" cy="3975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6"/>
              </a:lnSpc>
            </a:pPr>
            <a:r>
              <a:rPr lang="en-US" sz="324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Tata krama atau sikap baik yang harus dimiliki ketika berinteraksi dengan orang lain, seperti menggunakan kata-kata sopan, mendengarkan dengan baik, dan menghormati guru serta teman.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3532" y="1576350"/>
            <a:ext cx="6969296" cy="1446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3"/>
              </a:lnSpc>
            </a:pPr>
            <a:r>
              <a:rPr lang="en-US" sz="8388">
                <a:solidFill>
                  <a:srgbClr val="FFFFFF"/>
                </a:solidFill>
                <a:latin typeface="Coiny"/>
                <a:ea typeface="Coiny"/>
                <a:cs typeface="Coiny"/>
                <a:sym typeface="Coiny"/>
              </a:rPr>
              <a:t>Adab Adalah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7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00296" y="1961709"/>
            <a:ext cx="15287407" cy="6974879"/>
          </a:xfrm>
          <a:custGeom>
            <a:avLst/>
            <a:gdLst/>
            <a:ahLst/>
            <a:cxnLst/>
            <a:rect l="l" t="t" r="r" b="b"/>
            <a:pathLst>
              <a:path w="15287407" h="6974879">
                <a:moveTo>
                  <a:pt x="0" y="0"/>
                </a:moveTo>
                <a:lnTo>
                  <a:pt x="15287408" y="0"/>
                </a:lnTo>
                <a:lnTo>
                  <a:pt x="15287408" y="6974880"/>
                </a:lnTo>
                <a:lnTo>
                  <a:pt x="0" y="6974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39202" y="4991100"/>
            <a:ext cx="12009597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FFFFFF"/>
                </a:solidFill>
                <a:latin typeface="Coiny"/>
                <a:ea typeface="Coiny"/>
                <a:cs typeface="Coiny"/>
                <a:sym typeface="Coiny"/>
              </a:rPr>
              <a:t>Contoh adab di sekolah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03892" y="3522360"/>
            <a:ext cx="8280215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FFFFFF"/>
                </a:solidFill>
                <a:latin typeface="Coiny"/>
                <a:ea typeface="Coiny"/>
                <a:cs typeface="Coiny"/>
                <a:sym typeface="Coiny"/>
              </a:rPr>
              <a:t>Ayo kita lihat !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7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55097" y="0"/>
            <a:ext cx="18310194" cy="10287000"/>
          </a:xfrm>
          <a:custGeom>
            <a:avLst/>
            <a:gdLst/>
            <a:ahLst/>
            <a:cxnLst/>
            <a:rect l="l" t="t" r="r" b="b"/>
            <a:pathLst>
              <a:path w="18310194" h="10287000">
                <a:moveTo>
                  <a:pt x="0" y="0"/>
                </a:moveTo>
                <a:lnTo>
                  <a:pt x="18310194" y="0"/>
                </a:lnTo>
                <a:lnTo>
                  <a:pt x="1831019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02536"/>
            <a:ext cx="6172225" cy="7211947"/>
          </a:xfrm>
          <a:custGeom>
            <a:avLst/>
            <a:gdLst/>
            <a:ahLst/>
            <a:cxnLst/>
            <a:rect l="l" t="t" r="r" b="b"/>
            <a:pathLst>
              <a:path w="6172225" h="7211947">
                <a:moveTo>
                  <a:pt x="0" y="0"/>
                </a:moveTo>
                <a:lnTo>
                  <a:pt x="6172225" y="0"/>
                </a:lnTo>
                <a:lnTo>
                  <a:pt x="6172225" y="7211946"/>
                </a:lnTo>
                <a:lnTo>
                  <a:pt x="0" y="72119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567442" y="2298065"/>
            <a:ext cx="9691858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500"/>
              </a:lnSpc>
            </a:pPr>
            <a:r>
              <a:rPr lang="en-US" sz="7500">
                <a:solidFill>
                  <a:srgbClr val="FFFFFF"/>
                </a:solidFill>
                <a:latin typeface="Coiny"/>
                <a:ea typeface="Coiny"/>
                <a:cs typeface="Coiny"/>
                <a:sym typeface="Coiny"/>
              </a:rPr>
              <a:t>Salam dan Sapa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782171" y="3498215"/>
            <a:ext cx="8477129" cy="1837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877"/>
              </a:lnSpc>
            </a:pPr>
            <a:r>
              <a:rPr lang="en-US" sz="348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Menyapa guru dan teman dengan sopan, seperti mengucapkan "selamat pagi" atau "selamat siang".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7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72306" y="8989043"/>
            <a:ext cx="21447916" cy="3086100"/>
            <a:chOff x="0" y="0"/>
            <a:chExt cx="5648834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648834" cy="812800"/>
            </a:xfrm>
            <a:custGeom>
              <a:avLst/>
              <a:gdLst/>
              <a:ahLst/>
              <a:cxnLst/>
              <a:rect l="l" t="t" r="r" b="b"/>
              <a:pathLst>
                <a:path w="5648834" h="812800">
                  <a:moveTo>
                    <a:pt x="0" y="0"/>
                  </a:moveTo>
                  <a:lnTo>
                    <a:pt x="5648834" y="0"/>
                  </a:lnTo>
                  <a:lnTo>
                    <a:pt x="5648834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3A9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648834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9865302" y="1552905"/>
            <a:ext cx="5911762" cy="7869234"/>
          </a:xfrm>
          <a:custGeom>
            <a:avLst/>
            <a:gdLst/>
            <a:ahLst/>
            <a:cxnLst/>
            <a:rect l="l" t="t" r="r" b="b"/>
            <a:pathLst>
              <a:path w="5911762" h="7869234">
                <a:moveTo>
                  <a:pt x="5911762" y="0"/>
                </a:moveTo>
                <a:lnTo>
                  <a:pt x="0" y="0"/>
                </a:lnTo>
                <a:lnTo>
                  <a:pt x="0" y="7869234"/>
                </a:lnTo>
                <a:lnTo>
                  <a:pt x="5911762" y="7869234"/>
                </a:lnTo>
                <a:lnTo>
                  <a:pt x="591176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893302" y="4062135"/>
            <a:ext cx="4155995" cy="6803812"/>
          </a:xfrm>
          <a:custGeom>
            <a:avLst/>
            <a:gdLst/>
            <a:ahLst/>
            <a:cxnLst/>
            <a:rect l="l" t="t" r="r" b="b"/>
            <a:pathLst>
              <a:path w="4155995" h="6803812">
                <a:moveTo>
                  <a:pt x="0" y="0"/>
                </a:moveTo>
                <a:lnTo>
                  <a:pt x="4155995" y="0"/>
                </a:lnTo>
                <a:lnTo>
                  <a:pt x="4155995" y="6803812"/>
                </a:lnTo>
                <a:lnTo>
                  <a:pt x="0" y="68038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17612" y="3160168"/>
            <a:ext cx="8269865" cy="122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31"/>
              </a:lnSpc>
            </a:pPr>
            <a:r>
              <a:rPr lang="en-US" sz="7093">
                <a:solidFill>
                  <a:srgbClr val="FFFFFF"/>
                </a:solidFill>
                <a:latin typeface="Coiny"/>
                <a:ea typeface="Coiny"/>
                <a:cs typeface="Coiny"/>
                <a:sym typeface="Coiny"/>
              </a:rPr>
              <a:t>Berbaris Rapi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34885" y="4269804"/>
            <a:ext cx="6666288" cy="2084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8"/>
              </a:lnSpc>
            </a:pPr>
            <a:r>
              <a:rPr lang="en-US" sz="38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Berbaris dengan tertib saat masuk dan keluar kelas.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7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02063" y="8271736"/>
            <a:ext cx="18989082" cy="3086100"/>
            <a:chOff x="0" y="0"/>
            <a:chExt cx="500124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1240" cy="812800"/>
            </a:xfrm>
            <a:custGeom>
              <a:avLst/>
              <a:gdLst/>
              <a:ahLst/>
              <a:cxnLst/>
              <a:rect l="l" t="t" r="r" b="b"/>
              <a:pathLst>
                <a:path w="5001240" h="812800">
                  <a:moveTo>
                    <a:pt x="0" y="0"/>
                  </a:moveTo>
                  <a:lnTo>
                    <a:pt x="5001240" y="0"/>
                  </a:lnTo>
                  <a:lnTo>
                    <a:pt x="500124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3A96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00124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460435" y="4522230"/>
            <a:ext cx="5593383" cy="5148243"/>
          </a:xfrm>
          <a:custGeom>
            <a:avLst/>
            <a:gdLst/>
            <a:ahLst/>
            <a:cxnLst/>
            <a:rect l="l" t="t" r="r" b="b"/>
            <a:pathLst>
              <a:path w="5593383" h="5148243">
                <a:moveTo>
                  <a:pt x="0" y="0"/>
                </a:moveTo>
                <a:lnTo>
                  <a:pt x="5593383" y="0"/>
                </a:lnTo>
                <a:lnTo>
                  <a:pt x="5593383" y="5148242"/>
                </a:lnTo>
                <a:lnTo>
                  <a:pt x="0" y="5148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281315" y="4743768"/>
            <a:ext cx="5518019" cy="4442005"/>
          </a:xfrm>
          <a:custGeom>
            <a:avLst/>
            <a:gdLst/>
            <a:ahLst/>
            <a:cxnLst/>
            <a:rect l="l" t="t" r="r" b="b"/>
            <a:pathLst>
              <a:path w="5518019" h="4442005">
                <a:moveTo>
                  <a:pt x="0" y="0"/>
                </a:moveTo>
                <a:lnTo>
                  <a:pt x="5518019" y="0"/>
                </a:lnTo>
                <a:lnTo>
                  <a:pt x="5518019" y="4442005"/>
                </a:lnTo>
                <a:lnTo>
                  <a:pt x="0" y="44420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405883" y="2139516"/>
            <a:ext cx="11728232" cy="1315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73"/>
              </a:lnSpc>
            </a:pPr>
            <a:r>
              <a:rPr lang="en-US" sz="7695">
                <a:solidFill>
                  <a:srgbClr val="FFFFFF"/>
                </a:solidFill>
                <a:latin typeface="Coiny"/>
                <a:ea typeface="Coiny"/>
                <a:cs typeface="Coiny"/>
                <a:sym typeface="Coiny"/>
              </a:rPr>
              <a:t>Mendengarkan Guru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662076" y="3556389"/>
            <a:ext cx="7354690" cy="2359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33"/>
              </a:lnSpc>
            </a:pPr>
            <a:r>
              <a:rPr lang="en-US" sz="445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Mendengarkan penjelasan guru dengan penuh perhatian.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7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39058" y="3606177"/>
            <a:ext cx="9276119" cy="2298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88"/>
              </a:lnSpc>
            </a:pPr>
            <a:r>
              <a:rPr lang="en-US" sz="434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Mengangkat tangan dengan sopan untuk bertanya atau meminta izin berbicara.</a:t>
            </a:r>
          </a:p>
        </p:txBody>
      </p:sp>
      <p:sp>
        <p:nvSpPr>
          <p:cNvPr id="3" name="Freeform 3"/>
          <p:cNvSpPr/>
          <p:nvPr/>
        </p:nvSpPr>
        <p:spPr>
          <a:xfrm>
            <a:off x="10304819" y="4665278"/>
            <a:ext cx="6677458" cy="5258498"/>
          </a:xfrm>
          <a:custGeom>
            <a:avLst/>
            <a:gdLst/>
            <a:ahLst/>
            <a:cxnLst/>
            <a:rect l="l" t="t" r="r" b="b"/>
            <a:pathLst>
              <a:path w="6677458" h="5258498">
                <a:moveTo>
                  <a:pt x="0" y="0"/>
                </a:moveTo>
                <a:lnTo>
                  <a:pt x="6677458" y="0"/>
                </a:lnTo>
                <a:lnTo>
                  <a:pt x="6677458" y="5258498"/>
                </a:lnTo>
                <a:lnTo>
                  <a:pt x="0" y="52584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15215" y="6161567"/>
            <a:ext cx="5445147" cy="4703246"/>
          </a:xfrm>
          <a:custGeom>
            <a:avLst/>
            <a:gdLst/>
            <a:ahLst/>
            <a:cxnLst/>
            <a:rect l="l" t="t" r="r" b="b"/>
            <a:pathLst>
              <a:path w="5445147" h="4703246">
                <a:moveTo>
                  <a:pt x="0" y="0"/>
                </a:moveTo>
                <a:lnTo>
                  <a:pt x="5445147" y="0"/>
                </a:lnTo>
                <a:lnTo>
                  <a:pt x="5445147" y="4703246"/>
                </a:lnTo>
                <a:lnTo>
                  <a:pt x="0" y="47032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07251" y="2177427"/>
            <a:ext cx="11652483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FFFFFF"/>
                </a:solidFill>
                <a:latin typeface="Coiny"/>
                <a:ea typeface="Coiny"/>
                <a:cs typeface="Coiny"/>
                <a:sym typeface="Coiny"/>
              </a:rPr>
              <a:t>Mengangkat Tangan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7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0420997">
            <a:off x="101990" y="6366510"/>
            <a:ext cx="9754943" cy="6751234"/>
          </a:xfrm>
          <a:custGeom>
            <a:avLst/>
            <a:gdLst/>
            <a:ahLst/>
            <a:cxnLst/>
            <a:rect l="l" t="t" r="r" b="b"/>
            <a:pathLst>
              <a:path w="9754943" h="6751234">
                <a:moveTo>
                  <a:pt x="0" y="0"/>
                </a:moveTo>
                <a:lnTo>
                  <a:pt x="9754943" y="0"/>
                </a:lnTo>
                <a:lnTo>
                  <a:pt x="9754943" y="6751234"/>
                </a:lnTo>
                <a:lnTo>
                  <a:pt x="0" y="67512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25896" y="4893787"/>
            <a:ext cx="6923220" cy="4364513"/>
          </a:xfrm>
          <a:custGeom>
            <a:avLst/>
            <a:gdLst/>
            <a:ahLst/>
            <a:cxnLst/>
            <a:rect l="l" t="t" r="r" b="b"/>
            <a:pathLst>
              <a:path w="6923220" h="4364513">
                <a:moveTo>
                  <a:pt x="0" y="0"/>
                </a:moveTo>
                <a:lnTo>
                  <a:pt x="6923220" y="0"/>
                </a:lnTo>
                <a:lnTo>
                  <a:pt x="6923220" y="4364513"/>
                </a:lnTo>
                <a:lnTo>
                  <a:pt x="0" y="43645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928592" y="2570234"/>
            <a:ext cx="11152743" cy="1243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5"/>
              </a:lnSpc>
            </a:pPr>
            <a:r>
              <a:rPr lang="en-US" sz="7282">
                <a:solidFill>
                  <a:srgbClr val="FFFFFF"/>
                </a:solidFill>
                <a:latin typeface="Coiny"/>
                <a:ea typeface="Coiny"/>
                <a:cs typeface="Coiny"/>
                <a:sym typeface="Coiny"/>
              </a:rPr>
              <a:t>Berbicara Sopan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288908" y="3913720"/>
            <a:ext cx="8677221" cy="2335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93"/>
              </a:lnSpc>
            </a:pPr>
            <a:r>
              <a:rPr lang="en-US" sz="442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Menggunakan bahasa yang sopan dan tidak mengganggu teman saat mereka berbicara.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577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73801" y="8174329"/>
            <a:ext cx="21942984" cy="3086100"/>
            <a:chOff x="0" y="0"/>
            <a:chExt cx="5779222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79222" cy="812800"/>
            </a:xfrm>
            <a:custGeom>
              <a:avLst/>
              <a:gdLst/>
              <a:ahLst/>
              <a:cxnLst/>
              <a:rect l="l" t="t" r="r" b="b"/>
              <a:pathLst>
                <a:path w="5779222" h="812800">
                  <a:moveTo>
                    <a:pt x="17994" y="0"/>
                  </a:moveTo>
                  <a:lnTo>
                    <a:pt x="5761228" y="0"/>
                  </a:lnTo>
                  <a:cubicBezTo>
                    <a:pt x="5766000" y="0"/>
                    <a:pt x="5770577" y="1896"/>
                    <a:pt x="5773952" y="5270"/>
                  </a:cubicBezTo>
                  <a:cubicBezTo>
                    <a:pt x="5777326" y="8645"/>
                    <a:pt x="5779222" y="13222"/>
                    <a:pt x="5779222" y="17994"/>
                  </a:cubicBezTo>
                  <a:lnTo>
                    <a:pt x="5779222" y="794806"/>
                  </a:lnTo>
                  <a:cubicBezTo>
                    <a:pt x="5779222" y="804744"/>
                    <a:pt x="5771166" y="812800"/>
                    <a:pt x="5761228" y="812800"/>
                  </a:cubicBezTo>
                  <a:lnTo>
                    <a:pt x="17994" y="812800"/>
                  </a:lnTo>
                  <a:cubicBezTo>
                    <a:pt x="13222" y="812800"/>
                    <a:pt x="8645" y="810904"/>
                    <a:pt x="5270" y="807530"/>
                  </a:cubicBezTo>
                  <a:cubicBezTo>
                    <a:pt x="1896" y="804155"/>
                    <a:pt x="0" y="799578"/>
                    <a:pt x="0" y="794806"/>
                  </a:cubicBezTo>
                  <a:lnTo>
                    <a:pt x="0" y="17994"/>
                  </a:lnTo>
                  <a:cubicBezTo>
                    <a:pt x="0" y="13222"/>
                    <a:pt x="1896" y="8645"/>
                    <a:pt x="5270" y="5270"/>
                  </a:cubicBezTo>
                  <a:cubicBezTo>
                    <a:pt x="8645" y="1896"/>
                    <a:pt x="13222" y="0"/>
                    <a:pt x="17994" y="0"/>
                  </a:cubicBezTo>
                  <a:close/>
                </a:path>
              </a:pathLst>
            </a:custGeom>
            <a:solidFill>
              <a:srgbClr val="4F9D2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5779222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6119122" y="5023283"/>
            <a:ext cx="6049756" cy="4436488"/>
          </a:xfrm>
          <a:custGeom>
            <a:avLst/>
            <a:gdLst/>
            <a:ahLst/>
            <a:cxnLst/>
            <a:rect l="l" t="t" r="r" b="b"/>
            <a:pathLst>
              <a:path w="6049756" h="4436488">
                <a:moveTo>
                  <a:pt x="0" y="0"/>
                </a:moveTo>
                <a:lnTo>
                  <a:pt x="6049756" y="0"/>
                </a:lnTo>
                <a:lnTo>
                  <a:pt x="6049756" y="4436488"/>
                </a:lnTo>
                <a:lnTo>
                  <a:pt x="0" y="4436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306994" y="1299714"/>
            <a:ext cx="11674012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FFFFFF"/>
                </a:solidFill>
                <a:latin typeface="Coiny"/>
                <a:ea typeface="Coiny"/>
                <a:cs typeface="Coiny"/>
                <a:sym typeface="Coiny"/>
              </a:rPr>
              <a:t>Menjaga Kebersihan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556405" y="2763072"/>
            <a:ext cx="8755510" cy="1987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1"/>
              </a:lnSpc>
            </a:pPr>
            <a:r>
              <a:rPr lang="en-US" sz="376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Pentingnya menjaga kebersihan di area sekolah, seperti ruang kelas dan toilet.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128</Words>
  <Application>Microsoft Office PowerPoint</Application>
  <PresentationFormat>Custom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Poppins</vt:lpstr>
      <vt:lpstr>Coiny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miftakhul fahmy</dc:title>
  <dc:creator>ASUS</dc:creator>
  <cp:lastModifiedBy>ASUS</cp:lastModifiedBy>
  <cp:revision>2</cp:revision>
  <dcterms:created xsi:type="dcterms:W3CDTF">2006-08-16T00:00:00Z</dcterms:created>
  <dcterms:modified xsi:type="dcterms:W3CDTF">2024-10-11T13:25:26Z</dcterms:modified>
  <dc:identifier>DAGTQZ3j9Qk</dc:identifier>
</cp:coreProperties>
</file>

<file path=docProps/thumbnail.jpeg>
</file>